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7" r:id="rId3"/>
    <p:sldId id="259" r:id="rId4"/>
    <p:sldId id="266" r:id="rId5"/>
    <p:sldId id="269" r:id="rId6"/>
    <p:sldId id="270" r:id="rId7"/>
    <p:sldId id="271" r:id="rId8"/>
    <p:sldId id="272" r:id="rId9"/>
    <p:sldId id="273" r:id="rId10"/>
    <p:sldId id="274" r:id="rId11"/>
    <p:sldId id="281" r:id="rId12"/>
    <p:sldId id="283" r:id="rId13"/>
    <p:sldId id="284" r:id="rId14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E41E-0779-47DF-93C9-09032640E7B4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0508-F96C-4306-A509-2ECEA5DC8B2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E41E-0779-47DF-93C9-09032640E7B4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0508-F96C-4306-A509-2ECEA5DC8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E41E-0779-47DF-93C9-09032640E7B4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0508-F96C-4306-A509-2ECEA5DC8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E41E-0779-47DF-93C9-09032640E7B4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0508-F96C-4306-A509-2ECEA5DC8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E41E-0779-47DF-93C9-09032640E7B4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DD40508-F96C-4306-A509-2ECEA5DC8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E41E-0779-47DF-93C9-09032640E7B4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0508-F96C-4306-A509-2ECEA5DC8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E41E-0779-47DF-93C9-09032640E7B4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0508-F96C-4306-A509-2ECEA5DC8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E41E-0779-47DF-93C9-09032640E7B4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0508-F96C-4306-A509-2ECEA5DC8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E41E-0779-47DF-93C9-09032640E7B4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0508-F96C-4306-A509-2ECEA5DC8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E41E-0779-47DF-93C9-09032640E7B4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0508-F96C-4306-A509-2ECEA5DC8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1E41E-0779-47DF-93C9-09032640E7B4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0508-F96C-4306-A509-2ECEA5DC8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11E41E-0779-47DF-93C9-09032640E7B4}" type="datetimeFigureOut">
              <a:rPr lang="en-US" smtClean="0"/>
              <a:pPr/>
              <a:t>6/20/2019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D40508-F96C-4306-A509-2ECEA5DC8B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Junior and Senior Infants </a:t>
            </a:r>
            <a:br>
              <a:rPr lang="en-IE" dirty="0"/>
            </a:br>
            <a:r>
              <a:rPr lang="en-IE" dirty="0"/>
              <a:t>COOLDERRY CENTRAL SCHOOL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Our </a:t>
            </a:r>
          </a:p>
          <a:p>
            <a:r>
              <a:rPr lang="en-IE" dirty="0"/>
              <a:t>CRAFTED JOURNEY....</a:t>
            </a:r>
            <a:endParaRPr lang="en-US" dirty="0"/>
          </a:p>
        </p:txBody>
      </p:sp>
    </p:spTree>
  </p:cSld>
  <p:clrMapOvr>
    <a:masterClrMapping/>
  </p:clrMapOvr>
  <p:transition advTm="586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4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916" y="598437"/>
            <a:ext cx="7548168" cy="5661126"/>
          </a:xfrm>
          <a:prstGeom prst="rect">
            <a:avLst/>
          </a:prstGeom>
        </p:spPr>
      </p:pic>
    </p:spTree>
  </p:cSld>
  <p:clrMapOvr>
    <a:masterClrMapping/>
  </p:clrMapOvr>
  <p:transition advTm="3062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4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916" y="598437"/>
            <a:ext cx="7548168" cy="5661126"/>
          </a:xfrm>
          <a:prstGeom prst="rect">
            <a:avLst/>
          </a:prstGeom>
        </p:spPr>
      </p:pic>
    </p:spTree>
  </p:cSld>
  <p:clrMapOvr>
    <a:masterClrMapping/>
  </p:clrMapOvr>
  <p:transition advTm="3765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af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916" y="598437"/>
            <a:ext cx="7548168" cy="5661126"/>
          </a:xfrm>
          <a:prstGeom prst="rect">
            <a:avLst/>
          </a:prstGeom>
        </p:spPr>
      </p:pic>
    </p:spTree>
  </p:cSld>
  <p:clrMapOvr>
    <a:masterClrMapping/>
  </p:clrMapOvr>
  <p:transition advTm="7516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aft e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916" y="598437"/>
            <a:ext cx="7548168" cy="5661126"/>
          </a:xfrm>
          <a:prstGeom prst="rect">
            <a:avLst/>
          </a:prstGeom>
        </p:spPr>
      </p:pic>
    </p:spTree>
  </p:cSld>
  <p:clrMapOvr>
    <a:masterClrMapping/>
  </p:clrMapOvr>
  <p:transition advTm="6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3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703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3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916" y="598437"/>
            <a:ext cx="7548168" cy="5661126"/>
          </a:xfrm>
          <a:prstGeom prst="rect">
            <a:avLst/>
          </a:prstGeom>
        </p:spPr>
      </p:pic>
    </p:spTree>
  </p:cSld>
  <p:clrMapOvr>
    <a:masterClrMapping/>
  </p:clrMapOvr>
  <p:transition advTm="3844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3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916" y="598437"/>
            <a:ext cx="7548168" cy="5661126"/>
          </a:xfrm>
          <a:prstGeom prst="rect">
            <a:avLst/>
          </a:prstGeom>
        </p:spPr>
      </p:pic>
    </p:spTree>
  </p:cSld>
  <p:clrMapOvr>
    <a:masterClrMapping/>
  </p:clrMapOvr>
  <p:transition advTm="35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3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916" y="598437"/>
            <a:ext cx="7548168" cy="5661126"/>
          </a:xfrm>
          <a:prstGeom prst="rect">
            <a:avLst/>
          </a:prstGeom>
        </p:spPr>
      </p:pic>
    </p:spTree>
  </p:cSld>
  <p:clrMapOvr>
    <a:masterClrMapping/>
  </p:clrMapOvr>
  <p:transition advTm="311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3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916" y="598437"/>
            <a:ext cx="7548168" cy="5661126"/>
          </a:xfrm>
          <a:prstGeom prst="rect">
            <a:avLst/>
          </a:prstGeom>
        </p:spPr>
      </p:pic>
    </p:spTree>
  </p:cSld>
  <p:clrMapOvr>
    <a:masterClrMapping/>
  </p:clrMapOvr>
  <p:transition advTm="3578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3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916" y="598437"/>
            <a:ext cx="7548168" cy="5661126"/>
          </a:xfrm>
          <a:prstGeom prst="rect">
            <a:avLst/>
          </a:prstGeom>
        </p:spPr>
      </p:pic>
    </p:spTree>
  </p:cSld>
  <p:clrMapOvr>
    <a:masterClrMapping/>
  </p:clrMapOvr>
  <p:transition advTm="5078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3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916" y="598437"/>
            <a:ext cx="7548168" cy="5661126"/>
          </a:xfrm>
          <a:prstGeom prst="rect">
            <a:avLst/>
          </a:prstGeom>
        </p:spPr>
      </p:pic>
    </p:spTree>
  </p:cSld>
  <p:clrMapOvr>
    <a:masterClrMapping/>
  </p:clrMapOvr>
  <p:transition advTm="3359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3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7916" y="598437"/>
            <a:ext cx="7548168" cy="5661126"/>
          </a:xfrm>
          <a:prstGeom prst="rect">
            <a:avLst/>
          </a:prstGeom>
        </p:spPr>
      </p:pic>
    </p:spTree>
  </p:cSld>
  <p:clrMapOvr>
    <a:masterClrMapping/>
  </p:clrMapOvr>
  <p:transition advTm="3187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82</TotalTime>
  <Words>8</Words>
  <Application>Microsoft Office PowerPoint</Application>
  <PresentationFormat>On-screen Show (4:3)</PresentationFormat>
  <Paragraphs>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Book Antiqua</vt:lpstr>
      <vt:lpstr>Lucida Sans</vt:lpstr>
      <vt:lpstr>Wingdings</vt:lpstr>
      <vt:lpstr>Wingdings 2</vt:lpstr>
      <vt:lpstr>Wingdings 3</vt:lpstr>
      <vt:lpstr>Apex</vt:lpstr>
      <vt:lpstr>Junior and Senior Infants  COOLDERRY CENTRAL SCHOOL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Junior and Senior Infants  COOLDERRY CENTRAL SCHOOL</dc:title>
  <dc:creator>PATRICK mc carthy</dc:creator>
  <cp:lastModifiedBy>PATRICK mc carthy</cp:lastModifiedBy>
  <cp:revision>10</cp:revision>
  <dcterms:created xsi:type="dcterms:W3CDTF">2007-12-31T23:09:54Z</dcterms:created>
  <dcterms:modified xsi:type="dcterms:W3CDTF">2019-06-20T08:39:28Z</dcterms:modified>
</cp:coreProperties>
</file>